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gman K. (Karin)" userId="fcab652f-f64f-4295-b9d6-44a556e8fb37" providerId="ADAL" clId="{2D1EFDD6-812F-4508-A553-0AFEA6325876}"/>
    <pc:docChg chg="undo custSel modSld">
      <pc:chgData name="Wegman K. (Karin)" userId="fcab652f-f64f-4295-b9d6-44a556e8fb37" providerId="ADAL" clId="{2D1EFDD6-812F-4508-A553-0AFEA6325876}" dt="2021-01-31T21:02:49" v="33" actId="20577"/>
      <pc:docMkLst>
        <pc:docMk/>
      </pc:docMkLst>
      <pc:sldChg chg="modSp">
        <pc:chgData name="Wegman K. (Karin)" userId="fcab652f-f64f-4295-b9d6-44a556e8fb37" providerId="ADAL" clId="{2D1EFDD6-812F-4508-A553-0AFEA6325876}" dt="2021-01-31T21:02:49" v="33" actId="20577"/>
        <pc:sldMkLst>
          <pc:docMk/>
          <pc:sldMk cId="982484272" sldId="260"/>
        </pc:sldMkLst>
        <pc:spChg chg="mod">
          <ac:chgData name="Wegman K. (Karin)" userId="fcab652f-f64f-4295-b9d6-44a556e8fb37" providerId="ADAL" clId="{2D1EFDD6-812F-4508-A553-0AFEA6325876}" dt="2021-01-31T21:02:49" v="33" actId="20577"/>
          <ac:spMkLst>
            <pc:docMk/>
            <pc:sldMk cId="982484272" sldId="260"/>
            <ac:spMk id="3" creationId="{9409D382-7B87-4D59-AA4A-DDB6D3849B2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30744D-32D6-4542-82B3-92D43DF6E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Instructiekaart les 2 het bedrijfsleven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09D382-7B87-4D59-AA4A-DDB6D3849B2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25106"/>
            <a:ext cx="10363826" cy="406609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nl-NL" sz="1800" dirty="0"/>
              <a:t>Wat ga je doen En hoe:  Bekijk eerst de kennisclip of lees de PowerPoint door.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nl-NL" sz="1800" dirty="0"/>
              <a:t>    Beantwoord daarna de vragen over les 2, het bedrijfsleven.</a:t>
            </a:r>
          </a:p>
          <a:p>
            <a:r>
              <a:rPr lang="nl-NL" sz="1800" dirty="0"/>
              <a:t>Tijd</a:t>
            </a:r>
            <a:r>
              <a:rPr lang="nl-NL" sz="1800"/>
              <a:t>: Ben </a:t>
            </a:r>
            <a:r>
              <a:rPr lang="nl-NL" sz="1800" dirty="0"/>
              <a:t>je hier mee klaar dan kun je de rest van de tijd besteden aan het maken van de opdrachten over  huisstijl van les 1.</a:t>
            </a:r>
          </a:p>
          <a:p>
            <a:r>
              <a:rPr lang="nl-NL" sz="1800" dirty="0"/>
              <a:t>Hulp: </a:t>
            </a:r>
            <a:r>
              <a:rPr lang="nl-NL" sz="1800" dirty="0" err="1"/>
              <a:t>powerpoint</a:t>
            </a:r>
            <a:r>
              <a:rPr lang="nl-NL" sz="1800" dirty="0"/>
              <a:t>, kennisclip, internet.</a:t>
            </a:r>
          </a:p>
          <a:p>
            <a:r>
              <a:rPr lang="nl-NL" sz="1800" dirty="0"/>
              <a:t>uitkomst: als je de vragen juist hebt beantwoord, kun je verder met de opdrachten waarmee je in les 1 begonnen bent over huisstijl. Mocht je de antwoorden niet juist hebben, bekijk dan de </a:t>
            </a:r>
            <a:r>
              <a:rPr lang="nl-NL" sz="1800" dirty="0" err="1"/>
              <a:t>powerpoint</a:t>
            </a:r>
            <a:r>
              <a:rPr lang="nl-NL" sz="1800" dirty="0"/>
              <a:t> of kennisclip nog een keer, En maak de vragen opnieuw. Zo zie je of je je leerdoel begrijpt.</a:t>
            </a:r>
          </a:p>
          <a:p>
            <a:r>
              <a:rPr lang="nl-NL" sz="1800" dirty="0"/>
              <a:t>Klaar: ga verder met de volgende les.</a:t>
            </a:r>
          </a:p>
          <a:p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982484272"/>
      </p:ext>
    </p:extLst>
  </p:cSld>
  <p:clrMapOvr>
    <a:masterClrMapping/>
  </p:clrMapOvr>
</p:sld>
</file>

<file path=ppt/theme/theme1.xml><?xml version="1.0" encoding="utf-8"?>
<a:theme xmlns:a="http://schemas.openxmlformats.org/drawingml/2006/main" name="Druppel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TM04033925[[fn=Druppel]]</Template>
  <TotalTime>105</TotalTime>
  <Words>139</Words>
  <Application>Microsoft Office PowerPoint</Application>
  <PresentationFormat>Breedbeeld</PresentationFormat>
  <Paragraphs>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Tw Cen MT</vt:lpstr>
      <vt:lpstr>Druppel</vt:lpstr>
      <vt:lpstr>Instructiekaart les 2 het bedrijfsleven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Wegman K. (Karin)</dc:creator>
  <cp:lastModifiedBy>Wegman K. (Karin)</cp:lastModifiedBy>
  <cp:revision>15</cp:revision>
  <dcterms:created xsi:type="dcterms:W3CDTF">2020-12-29T14:29:50Z</dcterms:created>
  <dcterms:modified xsi:type="dcterms:W3CDTF">2021-01-31T21:03:29Z</dcterms:modified>
</cp:coreProperties>
</file>